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7315200" cy="96012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p/Y22TORb38YRnfyXgGfZIi3b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6adeb44f2_0_0:notes"/>
          <p:cNvSpPr txBox="1"/>
          <p:nvPr>
            <p:ph idx="1" type="body"/>
          </p:nvPr>
        </p:nvSpPr>
        <p:spPr>
          <a:xfrm>
            <a:off x="731500" y="4560550"/>
            <a:ext cx="5852100" cy="43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f6adeb44f2_0_0:notes"/>
          <p:cNvSpPr/>
          <p:nvPr>
            <p:ph idx="2" type="sldImg"/>
          </p:nvPr>
        </p:nvSpPr>
        <p:spPr>
          <a:xfrm>
            <a:off x="1219425" y="720075"/>
            <a:ext cx="48771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5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6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7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8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8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9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9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0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0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1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1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2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2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3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3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4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4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5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5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6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16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f6adeb44f2_0_9:notes"/>
          <p:cNvSpPr txBox="1"/>
          <p:nvPr>
            <p:ph idx="1" type="body"/>
          </p:nvPr>
        </p:nvSpPr>
        <p:spPr>
          <a:xfrm>
            <a:off x="731500" y="4560550"/>
            <a:ext cx="5852100" cy="43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3f6adeb44f2_0_9:notes"/>
          <p:cNvSpPr/>
          <p:nvPr>
            <p:ph idx="2" type="sldImg"/>
          </p:nvPr>
        </p:nvSpPr>
        <p:spPr>
          <a:xfrm>
            <a:off x="1219425" y="720075"/>
            <a:ext cx="48771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5.jpg"/><Relationship Id="rId6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Relationship Id="rId4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6325" y="115788"/>
            <a:ext cx="6199352" cy="66264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3f6adeb44f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3f6adeb44f2_0_0"/>
          <p:cNvSpPr/>
          <p:nvPr/>
        </p:nvSpPr>
        <p:spPr>
          <a:xfrm>
            <a:off x="1052512" y="1039813"/>
            <a:ext cx="10086900" cy="4695900"/>
          </a:xfrm>
          <a:prstGeom prst="roundRect">
            <a:avLst>
              <a:gd fmla="val 16667" name="adj"/>
            </a:avLst>
          </a:prstGeom>
          <a:solidFill>
            <a:schemeClr val="accent1">
              <a:alpha val="40000"/>
            </a:schemeClr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3f6adeb44f2_0_0"/>
          <p:cNvSpPr txBox="1"/>
          <p:nvPr>
            <p:ph type="ctrTitle"/>
          </p:nvPr>
        </p:nvSpPr>
        <p:spPr>
          <a:xfrm>
            <a:off x="1524000" y="1122362"/>
            <a:ext cx="9144000" cy="384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n-US">
                <a:solidFill>
                  <a:schemeClr val="lt1"/>
                </a:solidFill>
              </a:rPr>
              <a:t>King of Glory</a:t>
            </a:r>
            <a:br>
              <a:rPr b="1" lang="en-US">
                <a:solidFill>
                  <a:schemeClr val="lt1"/>
                </a:solidFill>
              </a:rPr>
            </a:br>
            <a:r>
              <a:rPr b="1" lang="en-US">
                <a:solidFill>
                  <a:schemeClr val="lt1"/>
                </a:solidFill>
              </a:rPr>
              <a:t>Proposed A/V Pilots</a:t>
            </a:r>
            <a:br>
              <a:rPr b="1" lang="en-US">
                <a:solidFill>
                  <a:schemeClr val="lt1"/>
                </a:solidFill>
              </a:rPr>
            </a:br>
            <a:r>
              <a:rPr b="1" lang="en-US">
                <a:solidFill>
                  <a:schemeClr val="lt1"/>
                </a:solidFill>
              </a:rPr>
              <a:t>Equipment Upgrade Locations</a:t>
            </a:r>
            <a:br>
              <a:rPr b="1" lang="en-US">
                <a:solidFill>
                  <a:schemeClr val="lt1"/>
                </a:solidFill>
              </a:rPr>
            </a:br>
            <a:r>
              <a:rPr b="1" lang="en-US">
                <a:solidFill>
                  <a:schemeClr val="lt1"/>
                </a:solidFill>
              </a:rPr>
              <a:t>2026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2"/>
          <p:cNvCxnSpPr/>
          <p:nvPr/>
        </p:nvCxnSpPr>
        <p:spPr>
          <a:xfrm flipH="1" rot="10800000">
            <a:off x="3287808" y="4396940"/>
            <a:ext cx="1359055" cy="10981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8" name="Google Shape;98;p2"/>
          <p:cNvCxnSpPr/>
          <p:nvPr/>
        </p:nvCxnSpPr>
        <p:spPr>
          <a:xfrm>
            <a:off x="5319664" y="5000923"/>
            <a:ext cx="0" cy="1020955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9" name="Google Shape;99;p2"/>
          <p:cNvSpPr/>
          <p:nvPr/>
        </p:nvSpPr>
        <p:spPr>
          <a:xfrm rot="2623365">
            <a:off x="3763737" y="5198939"/>
            <a:ext cx="827084" cy="171147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 rot="2623365">
            <a:off x="3569806" y="4752652"/>
            <a:ext cx="224560" cy="105823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" name="Google Shape;101;p2"/>
          <p:cNvGrpSpPr/>
          <p:nvPr/>
        </p:nvGrpSpPr>
        <p:grpSpPr>
          <a:xfrm>
            <a:off x="5037178" y="1957947"/>
            <a:ext cx="2236930" cy="1954899"/>
            <a:chOff x="3806390" y="2731956"/>
            <a:chExt cx="1500719" cy="1474550"/>
          </a:xfrm>
        </p:grpSpPr>
        <p:sp>
          <p:nvSpPr>
            <p:cNvPr id="102" name="Google Shape;102;p2"/>
            <p:cNvSpPr/>
            <p:nvPr/>
          </p:nvSpPr>
          <p:spPr>
            <a:xfrm rot="2710101">
              <a:off x="3757939" y="3924658"/>
              <a:ext cx="561689" cy="9698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 rot="2710101">
              <a:off x="3736074" y="3720567"/>
              <a:ext cx="757818" cy="11690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 rot="2710101">
              <a:off x="3697911" y="3509698"/>
              <a:ext cx="986544" cy="10441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 rot="2710101">
              <a:off x="3668193" y="3297132"/>
              <a:ext cx="1177600" cy="10006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2710101">
              <a:off x="3827520" y="3137817"/>
              <a:ext cx="1177600" cy="10006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2710101">
              <a:off x="4134318" y="3066376"/>
              <a:ext cx="986544" cy="10441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2710101">
              <a:off x="4470882" y="3010197"/>
              <a:ext cx="757818" cy="95845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 rot="2710101">
              <a:off x="4793873" y="2940484"/>
              <a:ext cx="561689" cy="9698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 rot="10800000">
            <a:off x="5945886" y="2871428"/>
            <a:ext cx="2296044" cy="1789812"/>
            <a:chOff x="3806390" y="2731956"/>
            <a:chExt cx="1500719" cy="1474550"/>
          </a:xfrm>
        </p:grpSpPr>
        <p:sp>
          <p:nvSpPr>
            <p:cNvPr id="111" name="Google Shape;111;p2"/>
            <p:cNvSpPr/>
            <p:nvPr/>
          </p:nvSpPr>
          <p:spPr>
            <a:xfrm rot="2710101">
              <a:off x="3757939" y="3924658"/>
              <a:ext cx="561689" cy="9698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 rot="2710101">
              <a:off x="3736074" y="3720567"/>
              <a:ext cx="757818" cy="11690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 rot="2710101">
              <a:off x="3697911" y="3509698"/>
              <a:ext cx="986544" cy="10441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 rot="2710101">
              <a:off x="3668193" y="3297132"/>
              <a:ext cx="1177600" cy="10006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 rot="2710101">
              <a:off x="3827520" y="3137817"/>
              <a:ext cx="1177600" cy="10006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 rot="2710101">
              <a:off x="4134318" y="3066376"/>
              <a:ext cx="986544" cy="10441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 rot="2710101">
              <a:off x="4470882" y="3010197"/>
              <a:ext cx="757818" cy="95845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 rot="2710101">
              <a:off x="4793873" y="2940484"/>
              <a:ext cx="561689" cy="96982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2"/>
          <p:cNvSpPr/>
          <p:nvPr/>
        </p:nvSpPr>
        <p:spPr>
          <a:xfrm rot="2623365">
            <a:off x="5447990" y="4152650"/>
            <a:ext cx="224368" cy="134998"/>
          </a:xfrm>
          <a:prstGeom prst="rect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 rot="2710101">
            <a:off x="6982116" y="2121892"/>
            <a:ext cx="539117" cy="137655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2"/>
          <p:cNvGrpSpPr/>
          <p:nvPr/>
        </p:nvGrpSpPr>
        <p:grpSpPr>
          <a:xfrm>
            <a:off x="3818551" y="2254589"/>
            <a:ext cx="935138" cy="1698206"/>
            <a:chOff x="2906999" y="2900699"/>
            <a:chExt cx="622942" cy="1319198"/>
          </a:xfrm>
        </p:grpSpPr>
        <p:sp>
          <p:nvSpPr>
            <p:cNvPr id="122" name="Google Shape;122;p2"/>
            <p:cNvSpPr/>
            <p:nvPr/>
          </p:nvSpPr>
          <p:spPr>
            <a:xfrm>
              <a:off x="2906999" y="2900699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913932" y="3087734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913938" y="3309404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2907017" y="3517220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2910755" y="3718109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907830" y="3918998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912118" y="4125377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2"/>
          <p:cNvGrpSpPr/>
          <p:nvPr/>
        </p:nvGrpSpPr>
        <p:grpSpPr>
          <a:xfrm rot="5400000">
            <a:off x="6520484" y="4230631"/>
            <a:ext cx="772225" cy="2065803"/>
            <a:chOff x="2891249" y="2900699"/>
            <a:chExt cx="622924" cy="1320635"/>
          </a:xfrm>
        </p:grpSpPr>
        <p:sp>
          <p:nvSpPr>
            <p:cNvPr id="130" name="Google Shape;130;p2"/>
            <p:cNvSpPr/>
            <p:nvPr/>
          </p:nvSpPr>
          <p:spPr>
            <a:xfrm>
              <a:off x="2893859" y="2900699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895536" y="3087734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2898170" y="3309404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891249" y="3517220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2893169" y="3718109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2893175" y="3918998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2893181" y="4126814"/>
              <a:ext cx="616003" cy="94520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2"/>
          <p:cNvSpPr/>
          <p:nvPr/>
        </p:nvSpPr>
        <p:spPr>
          <a:xfrm rot="5400000">
            <a:off x="7792574" y="5190759"/>
            <a:ext cx="775884" cy="14189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"/>
          <p:cNvSpPr txBox="1"/>
          <p:nvPr/>
        </p:nvSpPr>
        <p:spPr>
          <a:xfrm>
            <a:off x="5844808" y="837366"/>
            <a:ext cx="1111073" cy="276999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KOG Sanctuary</a:t>
            </a:r>
            <a:endParaRPr/>
          </a:p>
        </p:txBody>
      </p:sp>
      <p:cxnSp>
        <p:nvCxnSpPr>
          <p:cNvPr id="139" name="Google Shape;139;p2"/>
          <p:cNvCxnSpPr/>
          <p:nvPr/>
        </p:nvCxnSpPr>
        <p:spPr>
          <a:xfrm>
            <a:off x="4708732" y="572917"/>
            <a:ext cx="3425641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0" name="Google Shape;140;p2"/>
          <p:cNvCxnSpPr/>
          <p:nvPr/>
        </p:nvCxnSpPr>
        <p:spPr>
          <a:xfrm>
            <a:off x="4320147" y="581509"/>
            <a:ext cx="0" cy="984727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1" name="Google Shape;141;p2"/>
          <p:cNvCxnSpPr/>
          <p:nvPr/>
        </p:nvCxnSpPr>
        <p:spPr>
          <a:xfrm>
            <a:off x="8882406" y="550214"/>
            <a:ext cx="0" cy="1719927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2" name="Google Shape;142;p2"/>
          <p:cNvCxnSpPr/>
          <p:nvPr/>
        </p:nvCxnSpPr>
        <p:spPr>
          <a:xfrm>
            <a:off x="4405462" y="593432"/>
            <a:ext cx="0" cy="251088"/>
          </a:xfrm>
          <a:prstGeom prst="straightConnector1">
            <a:avLst/>
          </a:prstGeom>
          <a:noFill/>
          <a:ln cap="flat" cmpd="sng" w="28575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3" name="Google Shape;143;p2"/>
          <p:cNvCxnSpPr/>
          <p:nvPr/>
        </p:nvCxnSpPr>
        <p:spPr>
          <a:xfrm>
            <a:off x="4292713" y="572917"/>
            <a:ext cx="112749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4" name="Google Shape;144;p2"/>
          <p:cNvSpPr/>
          <p:nvPr/>
        </p:nvSpPr>
        <p:spPr>
          <a:xfrm rot="6820512">
            <a:off x="4186864" y="280536"/>
            <a:ext cx="570020" cy="529911"/>
          </a:xfrm>
          <a:prstGeom prst="arc">
            <a:avLst>
              <a:gd fmla="val 16198380" name="adj1"/>
              <a:gd fmla="val 20688648" name="adj2"/>
            </a:avLst>
          </a:prstGeom>
          <a:noFill/>
          <a:ln cap="flat" cmpd="sng" w="28575">
            <a:solidFill>
              <a:srgbClr val="A5A5A5"/>
            </a:solidFill>
            <a:prstDash val="dash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" name="Google Shape;145;p2"/>
          <p:cNvGrpSpPr/>
          <p:nvPr/>
        </p:nvGrpSpPr>
        <p:grpSpPr>
          <a:xfrm>
            <a:off x="7837702" y="231424"/>
            <a:ext cx="768766" cy="713588"/>
            <a:chOff x="6138834" y="241600"/>
            <a:chExt cx="686625" cy="746759"/>
          </a:xfrm>
        </p:grpSpPr>
        <p:cxnSp>
          <p:nvCxnSpPr>
            <p:cNvPr id="146" name="Google Shape;146;p2"/>
            <p:cNvCxnSpPr/>
            <p:nvPr/>
          </p:nvCxnSpPr>
          <p:spPr>
            <a:xfrm rot="10800000">
              <a:off x="6419757" y="322580"/>
              <a:ext cx="0" cy="289683"/>
            </a:xfrm>
            <a:prstGeom prst="straightConnector1">
              <a:avLst/>
            </a:prstGeom>
            <a:noFill/>
            <a:ln cap="flat" cmpd="sng" w="2857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147" name="Google Shape;147;p2"/>
            <p:cNvSpPr/>
            <p:nvPr/>
          </p:nvSpPr>
          <p:spPr>
            <a:xfrm flipH="1" rot="3979488">
              <a:off x="6180902" y="372199"/>
              <a:ext cx="602489" cy="485561"/>
            </a:xfrm>
            <a:prstGeom prst="arc">
              <a:avLst>
                <a:gd fmla="val 15273373" name="adj1"/>
                <a:gd fmla="val 20530133" name="adj2"/>
              </a:avLst>
            </a:prstGeom>
            <a:noFill/>
            <a:ln cap="flat" cmpd="sng" w="28575">
              <a:solidFill>
                <a:srgbClr val="A5A5A5"/>
              </a:solidFill>
              <a:prstDash val="dashDot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48" name="Google Shape;148;p2"/>
          <p:cNvCxnSpPr/>
          <p:nvPr/>
        </p:nvCxnSpPr>
        <p:spPr>
          <a:xfrm>
            <a:off x="8498340" y="576398"/>
            <a:ext cx="387621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9" name="Google Shape;149;p2"/>
          <p:cNvCxnSpPr/>
          <p:nvPr/>
        </p:nvCxnSpPr>
        <p:spPr>
          <a:xfrm>
            <a:off x="4289870" y="1568357"/>
            <a:ext cx="387621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50" name="Google Shape;150;p2"/>
          <p:cNvGrpSpPr/>
          <p:nvPr/>
        </p:nvGrpSpPr>
        <p:grpSpPr>
          <a:xfrm flipH="1">
            <a:off x="3771309" y="1170557"/>
            <a:ext cx="791428" cy="744422"/>
            <a:chOff x="6143815" y="195439"/>
            <a:chExt cx="706865" cy="792922"/>
          </a:xfrm>
        </p:grpSpPr>
        <p:cxnSp>
          <p:nvCxnSpPr>
            <p:cNvPr id="151" name="Google Shape;151;p2"/>
            <p:cNvCxnSpPr/>
            <p:nvPr/>
          </p:nvCxnSpPr>
          <p:spPr>
            <a:xfrm rot="10800000">
              <a:off x="6414677" y="279123"/>
              <a:ext cx="0" cy="348379"/>
            </a:xfrm>
            <a:prstGeom prst="straightConnector1">
              <a:avLst/>
            </a:prstGeom>
            <a:noFill/>
            <a:ln cap="flat" cmpd="sng" w="2857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152" name="Google Shape;152;p2"/>
            <p:cNvSpPr/>
            <p:nvPr/>
          </p:nvSpPr>
          <p:spPr>
            <a:xfrm flipH="1" rot="3979488">
              <a:off x="6170800" y="349119"/>
              <a:ext cx="652894" cy="485561"/>
            </a:xfrm>
            <a:prstGeom prst="arc">
              <a:avLst>
                <a:gd fmla="val 15273373" name="adj1"/>
                <a:gd fmla="val 20530133" name="adj2"/>
              </a:avLst>
            </a:prstGeom>
            <a:noFill/>
            <a:ln cap="flat" cmpd="sng" w="28575">
              <a:solidFill>
                <a:srgbClr val="A5A5A5"/>
              </a:solidFill>
              <a:prstDash val="dashDot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53" name="Google Shape;153;p2"/>
          <p:cNvCxnSpPr/>
          <p:nvPr/>
        </p:nvCxnSpPr>
        <p:spPr>
          <a:xfrm>
            <a:off x="3298472" y="1560150"/>
            <a:ext cx="640205" cy="476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4" name="Google Shape;154;p2"/>
          <p:cNvCxnSpPr/>
          <p:nvPr/>
        </p:nvCxnSpPr>
        <p:spPr>
          <a:xfrm>
            <a:off x="3296951" y="1536404"/>
            <a:ext cx="0" cy="560935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5" name="Google Shape;155;p2"/>
          <p:cNvCxnSpPr/>
          <p:nvPr/>
        </p:nvCxnSpPr>
        <p:spPr>
          <a:xfrm>
            <a:off x="3290652" y="2072266"/>
            <a:ext cx="131948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6" name="Google Shape;156;p2"/>
          <p:cNvCxnSpPr/>
          <p:nvPr/>
        </p:nvCxnSpPr>
        <p:spPr>
          <a:xfrm>
            <a:off x="3298472" y="2331417"/>
            <a:ext cx="0" cy="169306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7" name="Google Shape;157;p2"/>
          <p:cNvCxnSpPr/>
          <p:nvPr/>
        </p:nvCxnSpPr>
        <p:spPr>
          <a:xfrm>
            <a:off x="3451330" y="2045473"/>
            <a:ext cx="0" cy="169306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8" name="Google Shape;158;p2"/>
          <p:cNvCxnSpPr/>
          <p:nvPr/>
        </p:nvCxnSpPr>
        <p:spPr>
          <a:xfrm>
            <a:off x="3298472" y="2474078"/>
            <a:ext cx="131948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9" name="Google Shape;159;p2"/>
          <p:cNvCxnSpPr/>
          <p:nvPr/>
        </p:nvCxnSpPr>
        <p:spPr>
          <a:xfrm>
            <a:off x="3461994" y="2447284"/>
            <a:ext cx="0" cy="169306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0" name="Google Shape;160;p2"/>
          <p:cNvCxnSpPr/>
          <p:nvPr/>
        </p:nvCxnSpPr>
        <p:spPr>
          <a:xfrm flipH="1" rot="10800000">
            <a:off x="3322546" y="2219547"/>
            <a:ext cx="128784" cy="109485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</p:cxnSp>
      <p:cxnSp>
        <p:nvCxnSpPr>
          <p:cNvPr id="161" name="Google Shape;161;p2"/>
          <p:cNvCxnSpPr/>
          <p:nvPr/>
        </p:nvCxnSpPr>
        <p:spPr>
          <a:xfrm flipH="1" rot="10800000">
            <a:off x="3336766" y="2613966"/>
            <a:ext cx="125230" cy="117474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</p:cxnSp>
      <p:cxnSp>
        <p:nvCxnSpPr>
          <p:cNvPr id="162" name="Google Shape;162;p2"/>
          <p:cNvCxnSpPr/>
          <p:nvPr/>
        </p:nvCxnSpPr>
        <p:spPr>
          <a:xfrm flipH="1">
            <a:off x="3298473" y="2734421"/>
            <a:ext cx="3555" cy="2533678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3" name="Google Shape;163;p2"/>
          <p:cNvCxnSpPr/>
          <p:nvPr/>
        </p:nvCxnSpPr>
        <p:spPr>
          <a:xfrm>
            <a:off x="3451330" y="5367657"/>
            <a:ext cx="0" cy="169306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4" name="Google Shape;164;p2"/>
          <p:cNvCxnSpPr/>
          <p:nvPr/>
        </p:nvCxnSpPr>
        <p:spPr>
          <a:xfrm>
            <a:off x="3298472" y="5510721"/>
            <a:ext cx="131948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5" name="Google Shape;165;p2"/>
          <p:cNvCxnSpPr/>
          <p:nvPr/>
        </p:nvCxnSpPr>
        <p:spPr>
          <a:xfrm>
            <a:off x="3288579" y="5250447"/>
            <a:ext cx="173415" cy="136884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6" name="Google Shape;166;p2"/>
          <p:cNvCxnSpPr/>
          <p:nvPr/>
        </p:nvCxnSpPr>
        <p:spPr>
          <a:xfrm>
            <a:off x="3307211" y="4838805"/>
            <a:ext cx="330593" cy="288252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7" name="Google Shape;167;p2"/>
          <p:cNvCxnSpPr/>
          <p:nvPr/>
        </p:nvCxnSpPr>
        <p:spPr>
          <a:xfrm>
            <a:off x="3298370" y="5484771"/>
            <a:ext cx="0" cy="56370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8" name="Google Shape;168;p2"/>
          <p:cNvCxnSpPr/>
          <p:nvPr/>
        </p:nvCxnSpPr>
        <p:spPr>
          <a:xfrm rot="10800000">
            <a:off x="3285067" y="6022837"/>
            <a:ext cx="683238" cy="2385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9" name="Google Shape;169;p2"/>
          <p:cNvCxnSpPr/>
          <p:nvPr/>
        </p:nvCxnSpPr>
        <p:spPr>
          <a:xfrm>
            <a:off x="3937255" y="5875098"/>
            <a:ext cx="0" cy="169306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0" name="Google Shape;170;p2"/>
          <p:cNvCxnSpPr/>
          <p:nvPr/>
        </p:nvCxnSpPr>
        <p:spPr>
          <a:xfrm>
            <a:off x="3909903" y="5900289"/>
            <a:ext cx="188826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1" name="Google Shape;171;p2"/>
          <p:cNvCxnSpPr/>
          <p:nvPr/>
        </p:nvCxnSpPr>
        <p:spPr>
          <a:xfrm>
            <a:off x="4069695" y="5890750"/>
            <a:ext cx="203220" cy="162253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2" name="Google Shape;172;p2"/>
          <p:cNvCxnSpPr/>
          <p:nvPr/>
        </p:nvCxnSpPr>
        <p:spPr>
          <a:xfrm>
            <a:off x="4264617" y="6037250"/>
            <a:ext cx="0" cy="676818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3" name="Google Shape;173;p2"/>
          <p:cNvCxnSpPr/>
          <p:nvPr/>
        </p:nvCxnSpPr>
        <p:spPr>
          <a:xfrm>
            <a:off x="4402231" y="5793463"/>
            <a:ext cx="268405" cy="248557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4" name="Google Shape;174;p2"/>
          <p:cNvCxnSpPr/>
          <p:nvPr/>
        </p:nvCxnSpPr>
        <p:spPr>
          <a:xfrm rot="10800000">
            <a:off x="4649558" y="6025221"/>
            <a:ext cx="749658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5" name="Google Shape;175;p2"/>
          <p:cNvCxnSpPr/>
          <p:nvPr/>
        </p:nvCxnSpPr>
        <p:spPr>
          <a:xfrm>
            <a:off x="5157983" y="6053003"/>
            <a:ext cx="0" cy="187258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6" name="Google Shape;176;p2"/>
          <p:cNvCxnSpPr/>
          <p:nvPr/>
        </p:nvCxnSpPr>
        <p:spPr>
          <a:xfrm>
            <a:off x="5157983" y="6526809"/>
            <a:ext cx="0" cy="187258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7" name="Google Shape;177;p2"/>
          <p:cNvCxnSpPr/>
          <p:nvPr/>
        </p:nvCxnSpPr>
        <p:spPr>
          <a:xfrm rot="10800000">
            <a:off x="5392108" y="6025326"/>
            <a:ext cx="1933860" cy="11923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8" name="Google Shape;178;p2"/>
          <p:cNvCxnSpPr/>
          <p:nvPr/>
        </p:nvCxnSpPr>
        <p:spPr>
          <a:xfrm flipH="1">
            <a:off x="8213271" y="6031709"/>
            <a:ext cx="607477" cy="2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9" name="Google Shape;179;p2"/>
          <p:cNvCxnSpPr/>
          <p:nvPr/>
        </p:nvCxnSpPr>
        <p:spPr>
          <a:xfrm>
            <a:off x="8187502" y="5900043"/>
            <a:ext cx="0" cy="160114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0" name="Google Shape;180;p2"/>
          <p:cNvCxnSpPr/>
          <p:nvPr/>
        </p:nvCxnSpPr>
        <p:spPr>
          <a:xfrm>
            <a:off x="7773308" y="5928453"/>
            <a:ext cx="0" cy="20191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1" name="Google Shape;181;p2"/>
          <p:cNvCxnSpPr/>
          <p:nvPr/>
        </p:nvCxnSpPr>
        <p:spPr>
          <a:xfrm>
            <a:off x="8114535" y="5789702"/>
            <a:ext cx="0" cy="20191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2" name="Google Shape;182;p2"/>
          <p:cNvCxnSpPr/>
          <p:nvPr/>
        </p:nvCxnSpPr>
        <p:spPr>
          <a:xfrm rot="5400000">
            <a:off x="7648874" y="5955364"/>
            <a:ext cx="110642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3" name="Google Shape;183;p2"/>
          <p:cNvCxnSpPr/>
          <p:nvPr/>
        </p:nvCxnSpPr>
        <p:spPr>
          <a:xfrm>
            <a:off x="7634851" y="5789702"/>
            <a:ext cx="0" cy="20191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4" name="Google Shape;184;p2"/>
          <p:cNvCxnSpPr/>
          <p:nvPr/>
        </p:nvCxnSpPr>
        <p:spPr>
          <a:xfrm flipH="1" rot="10800000">
            <a:off x="7855621" y="5890659"/>
            <a:ext cx="184727" cy="131218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</p:cxnSp>
      <p:cxnSp>
        <p:nvCxnSpPr>
          <p:cNvPr id="185" name="Google Shape;185;p2"/>
          <p:cNvCxnSpPr/>
          <p:nvPr/>
        </p:nvCxnSpPr>
        <p:spPr>
          <a:xfrm flipH="1" rot="10800000">
            <a:off x="7335891" y="5897473"/>
            <a:ext cx="191237" cy="124403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</p:cxnSp>
      <p:cxnSp>
        <p:nvCxnSpPr>
          <p:cNvPr id="186" name="Google Shape;186;p2"/>
          <p:cNvCxnSpPr/>
          <p:nvPr/>
        </p:nvCxnSpPr>
        <p:spPr>
          <a:xfrm>
            <a:off x="8814027" y="5410571"/>
            <a:ext cx="4721" cy="643973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87" name="Google Shape;187;p2"/>
          <p:cNvGrpSpPr/>
          <p:nvPr/>
        </p:nvGrpSpPr>
        <p:grpSpPr>
          <a:xfrm rot="5400000">
            <a:off x="8460647" y="3934550"/>
            <a:ext cx="455369" cy="822180"/>
            <a:chOff x="6143815" y="195439"/>
            <a:chExt cx="706865" cy="792922"/>
          </a:xfrm>
        </p:grpSpPr>
        <p:cxnSp>
          <p:nvCxnSpPr>
            <p:cNvPr id="188" name="Google Shape;188;p2"/>
            <p:cNvCxnSpPr/>
            <p:nvPr/>
          </p:nvCxnSpPr>
          <p:spPr>
            <a:xfrm rot="10800000">
              <a:off x="6414677" y="279123"/>
              <a:ext cx="0" cy="348379"/>
            </a:xfrm>
            <a:prstGeom prst="straightConnector1">
              <a:avLst/>
            </a:prstGeom>
            <a:noFill/>
            <a:ln cap="flat" cmpd="sng" w="2857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189" name="Google Shape;189;p2"/>
            <p:cNvSpPr/>
            <p:nvPr/>
          </p:nvSpPr>
          <p:spPr>
            <a:xfrm flipH="1" rot="3979488">
              <a:off x="6170800" y="349119"/>
              <a:ext cx="652894" cy="485561"/>
            </a:xfrm>
            <a:prstGeom prst="arc">
              <a:avLst>
                <a:gd fmla="val 15273373" name="adj1"/>
                <a:gd fmla="val 20530133" name="adj2"/>
              </a:avLst>
            </a:prstGeom>
            <a:noFill/>
            <a:ln cap="flat" cmpd="sng" w="28575">
              <a:solidFill>
                <a:srgbClr val="A5A5A5"/>
              </a:solidFill>
              <a:prstDash val="dashDot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" name="Google Shape;190;p2"/>
          <p:cNvGrpSpPr/>
          <p:nvPr/>
        </p:nvGrpSpPr>
        <p:grpSpPr>
          <a:xfrm flipH="1" rot="5400000">
            <a:off x="8459262" y="4293223"/>
            <a:ext cx="455369" cy="822180"/>
            <a:chOff x="6143815" y="195439"/>
            <a:chExt cx="706865" cy="792922"/>
          </a:xfrm>
        </p:grpSpPr>
        <p:cxnSp>
          <p:nvCxnSpPr>
            <p:cNvPr id="191" name="Google Shape;191;p2"/>
            <p:cNvCxnSpPr/>
            <p:nvPr/>
          </p:nvCxnSpPr>
          <p:spPr>
            <a:xfrm rot="10800000">
              <a:off x="6414677" y="279123"/>
              <a:ext cx="0" cy="348379"/>
            </a:xfrm>
            <a:prstGeom prst="straightConnector1">
              <a:avLst/>
            </a:prstGeom>
            <a:noFill/>
            <a:ln cap="flat" cmpd="sng" w="2857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192" name="Google Shape;192;p2"/>
            <p:cNvSpPr/>
            <p:nvPr/>
          </p:nvSpPr>
          <p:spPr>
            <a:xfrm flipH="1" rot="3979488">
              <a:off x="6170800" y="349119"/>
              <a:ext cx="652894" cy="485561"/>
            </a:xfrm>
            <a:prstGeom prst="arc">
              <a:avLst>
                <a:gd fmla="val 15273373" name="adj1"/>
                <a:gd fmla="val 20530133" name="adj2"/>
              </a:avLst>
            </a:prstGeom>
            <a:noFill/>
            <a:ln cap="flat" cmpd="sng" w="28575">
              <a:solidFill>
                <a:srgbClr val="A5A5A5"/>
              </a:solidFill>
              <a:prstDash val="dashDot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93" name="Google Shape;193;p2"/>
          <p:cNvCxnSpPr/>
          <p:nvPr/>
        </p:nvCxnSpPr>
        <p:spPr>
          <a:xfrm>
            <a:off x="8686946" y="4771094"/>
            <a:ext cx="0" cy="88284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4" name="Google Shape;194;p2"/>
          <p:cNvCxnSpPr/>
          <p:nvPr/>
        </p:nvCxnSpPr>
        <p:spPr>
          <a:xfrm>
            <a:off x="8750986" y="4737850"/>
            <a:ext cx="0" cy="20191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5" name="Google Shape;195;p2"/>
          <p:cNvCxnSpPr/>
          <p:nvPr/>
        </p:nvCxnSpPr>
        <p:spPr>
          <a:xfrm>
            <a:off x="8818748" y="3034805"/>
            <a:ext cx="0" cy="1100591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96" name="Google Shape;196;p2"/>
          <p:cNvGrpSpPr/>
          <p:nvPr/>
        </p:nvGrpSpPr>
        <p:grpSpPr>
          <a:xfrm rot="5400000">
            <a:off x="8467756" y="2113282"/>
            <a:ext cx="455369" cy="822180"/>
            <a:chOff x="6143815" y="195439"/>
            <a:chExt cx="706865" cy="792922"/>
          </a:xfrm>
        </p:grpSpPr>
        <p:cxnSp>
          <p:nvCxnSpPr>
            <p:cNvPr id="197" name="Google Shape;197;p2"/>
            <p:cNvCxnSpPr/>
            <p:nvPr/>
          </p:nvCxnSpPr>
          <p:spPr>
            <a:xfrm rot="10800000">
              <a:off x="6414677" y="279123"/>
              <a:ext cx="0" cy="348379"/>
            </a:xfrm>
            <a:prstGeom prst="straightConnector1">
              <a:avLst/>
            </a:prstGeom>
            <a:noFill/>
            <a:ln cap="flat" cmpd="sng" w="2857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198" name="Google Shape;198;p2"/>
            <p:cNvSpPr/>
            <p:nvPr/>
          </p:nvSpPr>
          <p:spPr>
            <a:xfrm flipH="1" rot="3979488">
              <a:off x="6170800" y="349119"/>
              <a:ext cx="652894" cy="485561"/>
            </a:xfrm>
            <a:prstGeom prst="arc">
              <a:avLst>
                <a:gd fmla="val 15273373" name="adj1"/>
                <a:gd fmla="val 20530133" name="adj2"/>
              </a:avLst>
            </a:prstGeom>
            <a:noFill/>
            <a:ln cap="flat" cmpd="sng" w="28575">
              <a:solidFill>
                <a:srgbClr val="A5A5A5"/>
              </a:solidFill>
              <a:prstDash val="dashDot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9" name="Google Shape;199;p2"/>
          <p:cNvGrpSpPr/>
          <p:nvPr/>
        </p:nvGrpSpPr>
        <p:grpSpPr>
          <a:xfrm flipH="1" rot="5400000">
            <a:off x="8466371" y="2471955"/>
            <a:ext cx="455369" cy="822180"/>
            <a:chOff x="6143815" y="195439"/>
            <a:chExt cx="706865" cy="792922"/>
          </a:xfrm>
        </p:grpSpPr>
        <p:cxnSp>
          <p:nvCxnSpPr>
            <p:cNvPr id="200" name="Google Shape;200;p2"/>
            <p:cNvCxnSpPr/>
            <p:nvPr/>
          </p:nvCxnSpPr>
          <p:spPr>
            <a:xfrm rot="10800000">
              <a:off x="6414677" y="279123"/>
              <a:ext cx="0" cy="348379"/>
            </a:xfrm>
            <a:prstGeom prst="straightConnector1">
              <a:avLst/>
            </a:prstGeom>
            <a:noFill/>
            <a:ln cap="flat" cmpd="sng" w="2857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201" name="Google Shape;201;p2"/>
            <p:cNvSpPr/>
            <p:nvPr/>
          </p:nvSpPr>
          <p:spPr>
            <a:xfrm flipH="1" rot="3979488">
              <a:off x="6170800" y="349119"/>
              <a:ext cx="652894" cy="485561"/>
            </a:xfrm>
            <a:prstGeom prst="arc">
              <a:avLst>
                <a:gd fmla="val 15273373" name="adj1"/>
                <a:gd fmla="val 20530133" name="adj2"/>
              </a:avLst>
            </a:prstGeom>
            <a:noFill/>
            <a:ln cap="flat" cmpd="sng" w="28575">
              <a:solidFill>
                <a:srgbClr val="A5A5A5"/>
              </a:solidFill>
              <a:prstDash val="dashDot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2" name="Google Shape;202;p2"/>
          <p:cNvCxnSpPr/>
          <p:nvPr/>
        </p:nvCxnSpPr>
        <p:spPr>
          <a:xfrm flipH="1">
            <a:off x="8650031" y="4135396"/>
            <a:ext cx="168717" cy="126981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3" name="Google Shape;203;p2"/>
          <p:cNvCxnSpPr/>
          <p:nvPr/>
        </p:nvCxnSpPr>
        <p:spPr>
          <a:xfrm flipH="1">
            <a:off x="8661931" y="2237982"/>
            <a:ext cx="218890" cy="183914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4" name="Google Shape;204;p2"/>
          <p:cNvCxnSpPr/>
          <p:nvPr/>
        </p:nvCxnSpPr>
        <p:spPr>
          <a:xfrm>
            <a:off x="8661931" y="1049260"/>
            <a:ext cx="247583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5" name="Google Shape;205;p2"/>
          <p:cNvCxnSpPr/>
          <p:nvPr/>
        </p:nvCxnSpPr>
        <p:spPr>
          <a:xfrm>
            <a:off x="8661931" y="1387080"/>
            <a:ext cx="239388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6" name="Google Shape;206;p2"/>
          <p:cNvCxnSpPr/>
          <p:nvPr/>
        </p:nvCxnSpPr>
        <p:spPr>
          <a:xfrm rot="10800000">
            <a:off x="8686946" y="1059656"/>
            <a:ext cx="0" cy="333163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7" name="Google Shape;207;p2"/>
          <p:cNvCxnSpPr/>
          <p:nvPr/>
        </p:nvCxnSpPr>
        <p:spPr>
          <a:xfrm>
            <a:off x="3320538" y="4279924"/>
            <a:ext cx="1497446" cy="7985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8" name="Google Shape;208;p2"/>
          <p:cNvCxnSpPr/>
          <p:nvPr/>
        </p:nvCxnSpPr>
        <p:spPr>
          <a:xfrm>
            <a:off x="5462373" y="4819664"/>
            <a:ext cx="0" cy="1181816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9" name="Google Shape;209;p2"/>
          <p:cNvCxnSpPr/>
          <p:nvPr/>
        </p:nvCxnSpPr>
        <p:spPr>
          <a:xfrm>
            <a:off x="7097125" y="1540501"/>
            <a:ext cx="191708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0" name="Google Shape;210;p2"/>
          <p:cNvCxnSpPr/>
          <p:nvPr/>
        </p:nvCxnSpPr>
        <p:spPr>
          <a:xfrm>
            <a:off x="7097125" y="1577532"/>
            <a:ext cx="191708" cy="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1" name="Google Shape;211;p2"/>
          <p:cNvCxnSpPr/>
          <p:nvPr/>
        </p:nvCxnSpPr>
        <p:spPr>
          <a:xfrm>
            <a:off x="3489054" y="5324735"/>
            <a:ext cx="641001" cy="530023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2" name="Google Shape;212;p2"/>
          <p:cNvCxnSpPr/>
          <p:nvPr/>
        </p:nvCxnSpPr>
        <p:spPr>
          <a:xfrm flipH="1">
            <a:off x="5005364" y="5007239"/>
            <a:ext cx="10798" cy="1000852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3" name="Google Shape;213;p2"/>
          <p:cNvCxnSpPr/>
          <p:nvPr/>
        </p:nvCxnSpPr>
        <p:spPr>
          <a:xfrm flipH="1" rot="10800000">
            <a:off x="3329378" y="4674193"/>
            <a:ext cx="1296237" cy="7621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4" name="Google Shape;214;p2"/>
          <p:cNvCxnSpPr/>
          <p:nvPr/>
        </p:nvCxnSpPr>
        <p:spPr>
          <a:xfrm flipH="1" rot="10800000">
            <a:off x="4587610" y="4674193"/>
            <a:ext cx="41358" cy="116291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5" name="Google Shape;215;p2"/>
          <p:cNvCxnSpPr/>
          <p:nvPr/>
        </p:nvCxnSpPr>
        <p:spPr>
          <a:xfrm flipH="1" rot="10800000">
            <a:off x="4906317" y="5013316"/>
            <a:ext cx="108737" cy="19553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6" name="Google Shape;216;p2"/>
          <p:cNvCxnSpPr/>
          <p:nvPr/>
        </p:nvCxnSpPr>
        <p:spPr>
          <a:xfrm>
            <a:off x="4580888" y="4786746"/>
            <a:ext cx="332011" cy="253551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7" name="Google Shape;217;p2"/>
          <p:cNvCxnSpPr/>
          <p:nvPr/>
        </p:nvCxnSpPr>
        <p:spPr>
          <a:xfrm>
            <a:off x="5276617" y="4934552"/>
            <a:ext cx="43048" cy="72686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8" name="Google Shape;218;p2"/>
          <p:cNvCxnSpPr/>
          <p:nvPr/>
        </p:nvCxnSpPr>
        <p:spPr>
          <a:xfrm>
            <a:off x="4634784" y="4394544"/>
            <a:ext cx="77083" cy="45649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19" name="Google Shape;219;p2"/>
          <p:cNvSpPr/>
          <p:nvPr/>
        </p:nvSpPr>
        <p:spPr>
          <a:xfrm>
            <a:off x="4861805" y="5653368"/>
            <a:ext cx="744953" cy="357160"/>
          </a:xfrm>
          <a:prstGeom prst="triangle">
            <a:avLst>
              <a:gd fmla="val 50684" name="adj"/>
            </a:avLst>
          </a:prstGeom>
          <a:noFill/>
          <a:ln cap="flat" cmpd="sng" w="1270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"/>
          <p:cNvSpPr/>
          <p:nvPr/>
        </p:nvSpPr>
        <p:spPr>
          <a:xfrm rot="5400000">
            <a:off x="3214828" y="4261187"/>
            <a:ext cx="624659" cy="425940"/>
          </a:xfrm>
          <a:prstGeom prst="triangle">
            <a:avLst>
              <a:gd fmla="val 50684" name="adj"/>
            </a:avLst>
          </a:prstGeom>
          <a:noFill/>
          <a:ln cap="flat" cmpd="sng" w="1270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1" name="Google Shape;221;p2"/>
          <p:cNvGrpSpPr/>
          <p:nvPr/>
        </p:nvGrpSpPr>
        <p:grpSpPr>
          <a:xfrm>
            <a:off x="4734905" y="4202049"/>
            <a:ext cx="800701" cy="717703"/>
            <a:chOff x="3373048" y="4616448"/>
            <a:chExt cx="601239" cy="602158"/>
          </a:xfrm>
        </p:grpSpPr>
        <p:cxnSp>
          <p:nvCxnSpPr>
            <p:cNvPr id="222" name="Google Shape;222;p2"/>
            <p:cNvCxnSpPr/>
            <p:nvPr/>
          </p:nvCxnSpPr>
          <p:spPr>
            <a:xfrm>
              <a:off x="3530062" y="4616448"/>
              <a:ext cx="437036" cy="407718"/>
            </a:xfrm>
            <a:prstGeom prst="straightConnector1">
              <a:avLst/>
            </a:prstGeom>
            <a:noFill/>
            <a:ln cap="flat" cmpd="sng" w="190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223" name="Google Shape;223;p2"/>
            <p:cNvCxnSpPr/>
            <p:nvPr/>
          </p:nvCxnSpPr>
          <p:spPr>
            <a:xfrm flipH="1">
              <a:off x="3803350" y="5137087"/>
              <a:ext cx="112490" cy="81519"/>
            </a:xfrm>
            <a:prstGeom prst="straightConnector1">
              <a:avLst/>
            </a:prstGeom>
            <a:noFill/>
            <a:ln cap="flat" cmpd="sng" w="190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224" name="Google Shape;224;p2"/>
            <p:cNvCxnSpPr/>
            <p:nvPr/>
          </p:nvCxnSpPr>
          <p:spPr>
            <a:xfrm flipH="1">
              <a:off x="3377856" y="4692927"/>
              <a:ext cx="54859" cy="127380"/>
            </a:xfrm>
            <a:prstGeom prst="straightConnector1">
              <a:avLst/>
            </a:prstGeom>
            <a:noFill/>
            <a:ln cap="flat" cmpd="sng" w="190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225" name="Google Shape;225;p2"/>
            <p:cNvCxnSpPr/>
            <p:nvPr/>
          </p:nvCxnSpPr>
          <p:spPr>
            <a:xfrm>
              <a:off x="3432474" y="4687901"/>
              <a:ext cx="485771" cy="446730"/>
            </a:xfrm>
            <a:prstGeom prst="straightConnector1">
              <a:avLst/>
            </a:prstGeom>
            <a:noFill/>
            <a:ln cap="flat" cmpd="sng" w="190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226" name="Google Shape;226;p2"/>
            <p:cNvCxnSpPr/>
            <p:nvPr/>
          </p:nvCxnSpPr>
          <p:spPr>
            <a:xfrm>
              <a:off x="3373048" y="4805499"/>
              <a:ext cx="434369" cy="403982"/>
            </a:xfrm>
            <a:prstGeom prst="straightConnector1">
              <a:avLst/>
            </a:prstGeom>
            <a:noFill/>
            <a:ln cap="flat" cmpd="sng" w="190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227" name="Google Shape;227;p2"/>
            <p:cNvCxnSpPr/>
            <p:nvPr/>
          </p:nvCxnSpPr>
          <p:spPr>
            <a:xfrm flipH="1">
              <a:off x="3437820" y="4619096"/>
              <a:ext cx="98638" cy="73675"/>
            </a:xfrm>
            <a:prstGeom prst="straightConnector1">
              <a:avLst/>
            </a:prstGeom>
            <a:noFill/>
            <a:ln cap="flat" cmpd="sng" w="190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228" name="Google Shape;228;p2"/>
            <p:cNvCxnSpPr/>
            <p:nvPr/>
          </p:nvCxnSpPr>
          <p:spPr>
            <a:xfrm flipH="1">
              <a:off x="3921456" y="5017987"/>
              <a:ext cx="52831" cy="122067"/>
            </a:xfrm>
            <a:prstGeom prst="straightConnector1">
              <a:avLst/>
            </a:prstGeom>
            <a:noFill/>
            <a:ln cap="flat" cmpd="sng" w="190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229" name="Google Shape;229;p2"/>
          <p:cNvSpPr/>
          <p:nvPr/>
        </p:nvSpPr>
        <p:spPr>
          <a:xfrm rot="2768571">
            <a:off x="3411643" y="4827499"/>
            <a:ext cx="188298" cy="126203"/>
          </a:xfrm>
          <a:prstGeom prst="rect">
            <a:avLst/>
          </a:prstGeom>
          <a:noFill/>
          <a:ln cap="flat" cmpd="sng" w="1905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"/>
          <p:cNvSpPr/>
          <p:nvPr/>
        </p:nvSpPr>
        <p:spPr>
          <a:xfrm rot="2768571">
            <a:off x="4538975" y="5814781"/>
            <a:ext cx="188298" cy="126203"/>
          </a:xfrm>
          <a:prstGeom prst="rect">
            <a:avLst/>
          </a:prstGeom>
          <a:noFill/>
          <a:ln cap="flat" cmpd="sng" w="19050">
            <a:solidFill>
              <a:srgbClr val="A5A5A5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" name="Google Shape;231;p2"/>
          <p:cNvCxnSpPr/>
          <p:nvPr/>
        </p:nvCxnSpPr>
        <p:spPr>
          <a:xfrm>
            <a:off x="3621404" y="5353145"/>
            <a:ext cx="458045" cy="380942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2" name="Google Shape;232;p2"/>
          <p:cNvCxnSpPr/>
          <p:nvPr/>
        </p:nvCxnSpPr>
        <p:spPr>
          <a:xfrm>
            <a:off x="3806544" y="5489063"/>
            <a:ext cx="93203" cy="7363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3" name="Google Shape;233;p2"/>
          <p:cNvCxnSpPr/>
          <p:nvPr/>
        </p:nvCxnSpPr>
        <p:spPr>
          <a:xfrm>
            <a:off x="3786672" y="5504717"/>
            <a:ext cx="93203" cy="7363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234" name="Google Shape;234;p2"/>
          <p:cNvGrpSpPr/>
          <p:nvPr/>
        </p:nvGrpSpPr>
        <p:grpSpPr>
          <a:xfrm rot="-2596988">
            <a:off x="5782659" y="905504"/>
            <a:ext cx="701170" cy="614068"/>
            <a:chOff x="5373552" y="2032382"/>
            <a:chExt cx="467087" cy="532821"/>
          </a:xfrm>
        </p:grpSpPr>
        <p:sp>
          <p:nvSpPr>
            <p:cNvPr id="235" name="Google Shape;235;p2"/>
            <p:cNvSpPr/>
            <p:nvPr/>
          </p:nvSpPr>
          <p:spPr>
            <a:xfrm rot="2623365">
              <a:off x="5396832" y="2059344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2"/>
            <p:cNvSpPr/>
            <p:nvPr/>
          </p:nvSpPr>
          <p:spPr>
            <a:xfrm rot="2623365">
              <a:off x="5495744" y="2179819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 rot="2623365">
              <a:off x="5594641" y="2300298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 rot="2623365">
              <a:off x="5692159" y="2420645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9" name="Google Shape;239;p2"/>
          <p:cNvGrpSpPr/>
          <p:nvPr/>
        </p:nvGrpSpPr>
        <p:grpSpPr>
          <a:xfrm rot="-2596988">
            <a:off x="6598357" y="904431"/>
            <a:ext cx="698720" cy="622222"/>
            <a:chOff x="5460074" y="2124901"/>
            <a:chExt cx="465455" cy="539896"/>
          </a:xfrm>
        </p:grpSpPr>
        <p:sp>
          <p:nvSpPr>
            <p:cNvPr id="240" name="Google Shape;240;p2"/>
            <p:cNvSpPr/>
            <p:nvPr/>
          </p:nvSpPr>
          <p:spPr>
            <a:xfrm rot="2623365">
              <a:off x="5483354" y="2151863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 rot="2623365">
              <a:off x="5580515" y="2274749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 rot="2623365">
              <a:off x="5677678" y="2397627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"/>
            <p:cNvSpPr/>
            <p:nvPr/>
          </p:nvSpPr>
          <p:spPr>
            <a:xfrm rot="2623365">
              <a:off x="5777049" y="2520239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2"/>
          <p:cNvGrpSpPr/>
          <p:nvPr/>
        </p:nvGrpSpPr>
        <p:grpSpPr>
          <a:xfrm rot="-2596988">
            <a:off x="5660386" y="446907"/>
            <a:ext cx="699656" cy="617861"/>
            <a:chOff x="5355290" y="2019069"/>
            <a:chExt cx="466075" cy="536104"/>
          </a:xfrm>
        </p:grpSpPr>
        <p:sp>
          <p:nvSpPr>
            <p:cNvPr id="245" name="Google Shape;245;p2"/>
            <p:cNvSpPr/>
            <p:nvPr/>
          </p:nvSpPr>
          <p:spPr>
            <a:xfrm rot="2623365">
              <a:off x="5378570" y="2046031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2"/>
            <p:cNvSpPr/>
            <p:nvPr/>
          </p:nvSpPr>
          <p:spPr>
            <a:xfrm rot="2623365">
              <a:off x="5474614" y="2167532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"/>
            <p:cNvSpPr/>
            <p:nvPr/>
          </p:nvSpPr>
          <p:spPr>
            <a:xfrm rot="2623365">
              <a:off x="5573512" y="2288004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2"/>
            <p:cNvSpPr/>
            <p:nvPr/>
          </p:nvSpPr>
          <p:spPr>
            <a:xfrm rot="2623365">
              <a:off x="5672885" y="2410615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2"/>
          <p:cNvGrpSpPr/>
          <p:nvPr/>
        </p:nvGrpSpPr>
        <p:grpSpPr>
          <a:xfrm rot="-2596988">
            <a:off x="6475028" y="448657"/>
            <a:ext cx="704878" cy="612318"/>
            <a:chOff x="5346269" y="2017079"/>
            <a:chExt cx="469554" cy="531297"/>
          </a:xfrm>
        </p:grpSpPr>
        <p:sp>
          <p:nvSpPr>
            <p:cNvPr id="250" name="Google Shape;250;p2"/>
            <p:cNvSpPr/>
            <p:nvPr/>
          </p:nvSpPr>
          <p:spPr>
            <a:xfrm rot="2623365">
              <a:off x="5369549" y="2044041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"/>
            <p:cNvSpPr/>
            <p:nvPr/>
          </p:nvSpPr>
          <p:spPr>
            <a:xfrm rot="2623365">
              <a:off x="5469185" y="2165414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"/>
            <p:cNvSpPr/>
            <p:nvPr/>
          </p:nvSpPr>
          <p:spPr>
            <a:xfrm rot="2623365">
              <a:off x="5568087" y="2285884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2"/>
            <p:cNvSpPr/>
            <p:nvPr/>
          </p:nvSpPr>
          <p:spPr>
            <a:xfrm rot="2623365">
              <a:off x="5667343" y="2403818"/>
              <a:ext cx="125200" cy="11759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4" name="Google Shape;25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912726" y="779797"/>
            <a:ext cx="665211" cy="90766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"/>
          <p:cNvSpPr/>
          <p:nvPr/>
        </p:nvSpPr>
        <p:spPr>
          <a:xfrm>
            <a:off x="4937085" y="782432"/>
            <a:ext cx="593299" cy="176322"/>
          </a:xfrm>
          <a:prstGeom prst="rect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"/>
          <p:cNvSpPr/>
          <p:nvPr/>
        </p:nvSpPr>
        <p:spPr>
          <a:xfrm>
            <a:off x="5003739" y="677357"/>
            <a:ext cx="461508" cy="104971"/>
          </a:xfrm>
          <a:prstGeom prst="rect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"/>
          <p:cNvSpPr/>
          <p:nvPr/>
        </p:nvSpPr>
        <p:spPr>
          <a:xfrm>
            <a:off x="4384820" y="1312878"/>
            <a:ext cx="230054" cy="176322"/>
          </a:xfrm>
          <a:prstGeom prst="rect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"/>
          <p:cNvSpPr/>
          <p:nvPr/>
        </p:nvSpPr>
        <p:spPr>
          <a:xfrm>
            <a:off x="4383811" y="981474"/>
            <a:ext cx="318483" cy="263802"/>
          </a:xfrm>
          <a:prstGeom prst="rect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"/>
          <p:cNvSpPr/>
          <p:nvPr/>
        </p:nvSpPr>
        <p:spPr>
          <a:xfrm rot="5400000">
            <a:off x="8460619" y="5597373"/>
            <a:ext cx="440828" cy="128388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"/>
          <p:cNvSpPr/>
          <p:nvPr/>
        </p:nvSpPr>
        <p:spPr>
          <a:xfrm rot="5400000">
            <a:off x="8452706" y="5055205"/>
            <a:ext cx="440828" cy="128388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1" name="Google Shape;261;p2"/>
          <p:cNvCxnSpPr/>
          <p:nvPr/>
        </p:nvCxnSpPr>
        <p:spPr>
          <a:xfrm>
            <a:off x="8745227" y="5286376"/>
            <a:ext cx="0" cy="20191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262" name="Google Shape;262;p2"/>
          <p:cNvGrpSpPr/>
          <p:nvPr/>
        </p:nvGrpSpPr>
        <p:grpSpPr>
          <a:xfrm>
            <a:off x="8790563" y="4859378"/>
            <a:ext cx="51190" cy="501125"/>
            <a:chOff x="6992424" y="5159001"/>
            <a:chExt cx="45720" cy="533774"/>
          </a:xfrm>
        </p:grpSpPr>
        <p:cxnSp>
          <p:nvCxnSpPr>
            <p:cNvPr id="263" name="Google Shape;263;p2"/>
            <p:cNvCxnSpPr/>
            <p:nvPr/>
          </p:nvCxnSpPr>
          <p:spPr>
            <a:xfrm flipH="1">
              <a:off x="7015057" y="5159001"/>
              <a:ext cx="1" cy="533774"/>
            </a:xfrm>
            <a:prstGeom prst="straightConnector1">
              <a:avLst/>
            </a:prstGeom>
            <a:noFill/>
            <a:ln cap="flat" cmpd="sng" w="571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264" name="Google Shape;264;p2"/>
            <p:cNvSpPr/>
            <p:nvPr/>
          </p:nvSpPr>
          <p:spPr>
            <a:xfrm rot="5400000">
              <a:off x="6909440" y="5287127"/>
              <a:ext cx="21168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"/>
            <p:cNvSpPr/>
            <p:nvPr/>
          </p:nvSpPr>
          <p:spPr>
            <a:xfrm rot="5400000">
              <a:off x="6916669" y="5533390"/>
              <a:ext cx="19722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2"/>
          <p:cNvGrpSpPr/>
          <p:nvPr/>
        </p:nvGrpSpPr>
        <p:grpSpPr>
          <a:xfrm>
            <a:off x="8793268" y="3516837"/>
            <a:ext cx="51190" cy="501125"/>
            <a:chOff x="6992424" y="5159001"/>
            <a:chExt cx="45720" cy="533774"/>
          </a:xfrm>
        </p:grpSpPr>
        <p:cxnSp>
          <p:nvCxnSpPr>
            <p:cNvPr id="267" name="Google Shape;267;p2"/>
            <p:cNvCxnSpPr/>
            <p:nvPr/>
          </p:nvCxnSpPr>
          <p:spPr>
            <a:xfrm flipH="1">
              <a:off x="7015057" y="5159001"/>
              <a:ext cx="1" cy="533774"/>
            </a:xfrm>
            <a:prstGeom prst="straightConnector1">
              <a:avLst/>
            </a:prstGeom>
            <a:noFill/>
            <a:ln cap="flat" cmpd="sng" w="571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268" name="Google Shape;268;p2"/>
            <p:cNvSpPr/>
            <p:nvPr/>
          </p:nvSpPr>
          <p:spPr>
            <a:xfrm rot="5400000">
              <a:off x="6909440" y="5287127"/>
              <a:ext cx="21168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 rot="5400000">
              <a:off x="6916669" y="5533390"/>
              <a:ext cx="19722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2"/>
          <p:cNvGrpSpPr/>
          <p:nvPr/>
        </p:nvGrpSpPr>
        <p:grpSpPr>
          <a:xfrm>
            <a:off x="8794993" y="2957545"/>
            <a:ext cx="51190" cy="562385"/>
            <a:chOff x="6992424" y="5093750"/>
            <a:chExt cx="45720" cy="599025"/>
          </a:xfrm>
        </p:grpSpPr>
        <p:cxnSp>
          <p:nvCxnSpPr>
            <p:cNvPr id="271" name="Google Shape;271;p2"/>
            <p:cNvCxnSpPr/>
            <p:nvPr/>
          </p:nvCxnSpPr>
          <p:spPr>
            <a:xfrm>
              <a:off x="7014136" y="5093750"/>
              <a:ext cx="922" cy="599025"/>
            </a:xfrm>
            <a:prstGeom prst="straightConnector1">
              <a:avLst/>
            </a:prstGeom>
            <a:noFill/>
            <a:ln cap="flat" cmpd="sng" w="571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272" name="Google Shape;272;p2"/>
            <p:cNvSpPr/>
            <p:nvPr/>
          </p:nvSpPr>
          <p:spPr>
            <a:xfrm rot="5400000">
              <a:off x="6909440" y="5287127"/>
              <a:ext cx="21168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"/>
            <p:cNvSpPr/>
            <p:nvPr/>
          </p:nvSpPr>
          <p:spPr>
            <a:xfrm rot="5400000">
              <a:off x="6916669" y="5533390"/>
              <a:ext cx="19722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74" name="Google Shape;274;p2"/>
          <p:cNvCxnSpPr/>
          <p:nvPr/>
        </p:nvCxnSpPr>
        <p:spPr>
          <a:xfrm>
            <a:off x="8736802" y="3423036"/>
            <a:ext cx="0" cy="20191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5" name="Google Shape;275;p2"/>
          <p:cNvSpPr/>
          <p:nvPr/>
        </p:nvSpPr>
        <p:spPr>
          <a:xfrm rot="5400000">
            <a:off x="8473642" y="3776658"/>
            <a:ext cx="440828" cy="128388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"/>
          <p:cNvSpPr/>
          <p:nvPr/>
        </p:nvSpPr>
        <p:spPr>
          <a:xfrm rot="5400000">
            <a:off x="8473642" y="3182924"/>
            <a:ext cx="440828" cy="128388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7" name="Google Shape;277;p2"/>
          <p:cNvGrpSpPr/>
          <p:nvPr/>
        </p:nvGrpSpPr>
        <p:grpSpPr>
          <a:xfrm>
            <a:off x="8855481" y="1682715"/>
            <a:ext cx="51190" cy="501125"/>
            <a:chOff x="6992424" y="5159001"/>
            <a:chExt cx="45720" cy="533774"/>
          </a:xfrm>
        </p:grpSpPr>
        <p:cxnSp>
          <p:nvCxnSpPr>
            <p:cNvPr id="278" name="Google Shape;278;p2"/>
            <p:cNvCxnSpPr/>
            <p:nvPr/>
          </p:nvCxnSpPr>
          <p:spPr>
            <a:xfrm flipH="1">
              <a:off x="7015057" y="5159001"/>
              <a:ext cx="1" cy="533774"/>
            </a:xfrm>
            <a:prstGeom prst="straightConnector1">
              <a:avLst/>
            </a:prstGeom>
            <a:noFill/>
            <a:ln cap="flat" cmpd="sng" w="5715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279" name="Google Shape;279;p2"/>
            <p:cNvSpPr/>
            <p:nvPr/>
          </p:nvSpPr>
          <p:spPr>
            <a:xfrm rot="5400000">
              <a:off x="6909440" y="5287127"/>
              <a:ext cx="21168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 rot="5400000">
              <a:off x="6916669" y="5533390"/>
              <a:ext cx="197229" cy="45719"/>
            </a:xfrm>
            <a:prstGeom prst="rect">
              <a:avLst/>
            </a:prstGeom>
            <a:solidFill>
              <a:srgbClr val="D8D8D8"/>
            </a:solidFill>
            <a:ln cap="flat" cmpd="sng" w="9525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1" name="Google Shape;281;p2"/>
          <p:cNvSpPr/>
          <p:nvPr/>
        </p:nvSpPr>
        <p:spPr>
          <a:xfrm>
            <a:off x="7477104" y="637863"/>
            <a:ext cx="440828" cy="128388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Google Shape;282;p2"/>
          <p:cNvCxnSpPr/>
          <p:nvPr/>
        </p:nvCxnSpPr>
        <p:spPr>
          <a:xfrm>
            <a:off x="8742417" y="2884367"/>
            <a:ext cx="0" cy="201910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3" name="Google Shape;283;p2"/>
          <p:cNvSpPr/>
          <p:nvPr/>
        </p:nvSpPr>
        <p:spPr>
          <a:xfrm rot="5400000">
            <a:off x="4289551" y="6182141"/>
            <a:ext cx="263566" cy="202375"/>
          </a:xfrm>
          <a:prstGeom prst="rect">
            <a:avLst/>
          </a:prstGeom>
          <a:noFill/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"/>
          <p:cNvSpPr/>
          <p:nvPr/>
        </p:nvSpPr>
        <p:spPr>
          <a:xfrm rot="-2700000">
            <a:off x="3360376" y="4663927"/>
            <a:ext cx="73724" cy="63018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"/>
          <p:cNvSpPr/>
          <p:nvPr/>
        </p:nvSpPr>
        <p:spPr>
          <a:xfrm rot="-2700000">
            <a:off x="4718428" y="5901818"/>
            <a:ext cx="76295" cy="66751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"/>
          <p:cNvSpPr/>
          <p:nvPr/>
        </p:nvSpPr>
        <p:spPr>
          <a:xfrm>
            <a:off x="3355481" y="3915917"/>
            <a:ext cx="55290" cy="679711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"/>
          <p:cNvSpPr/>
          <p:nvPr/>
        </p:nvSpPr>
        <p:spPr>
          <a:xfrm rot="-5400000">
            <a:off x="5237718" y="5529476"/>
            <a:ext cx="46361" cy="81060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"/>
          <p:cNvSpPr/>
          <p:nvPr/>
        </p:nvSpPr>
        <p:spPr>
          <a:xfrm>
            <a:off x="4649545" y="1612397"/>
            <a:ext cx="111014" cy="9168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"/>
          <p:cNvSpPr/>
          <p:nvPr/>
        </p:nvSpPr>
        <p:spPr>
          <a:xfrm>
            <a:off x="7146456" y="1629090"/>
            <a:ext cx="111014" cy="9168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"/>
          <p:cNvSpPr/>
          <p:nvPr/>
        </p:nvSpPr>
        <p:spPr>
          <a:xfrm rot="-1842890">
            <a:off x="8180987" y="1767023"/>
            <a:ext cx="42923" cy="52287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"/>
          <p:cNvSpPr txBox="1"/>
          <p:nvPr/>
        </p:nvSpPr>
        <p:spPr>
          <a:xfrm>
            <a:off x="5315222" y="1591314"/>
            <a:ext cx="1342135" cy="2383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Camera Locations</a:t>
            </a:r>
            <a:endParaRPr/>
          </a:p>
        </p:txBody>
      </p:sp>
      <p:sp>
        <p:nvSpPr>
          <p:cNvPr id="292" name="Google Shape;292;p2"/>
          <p:cNvSpPr txBox="1"/>
          <p:nvPr/>
        </p:nvSpPr>
        <p:spPr>
          <a:xfrm>
            <a:off x="4087933" y="4849169"/>
            <a:ext cx="1133617" cy="2383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Front Speakers</a:t>
            </a:r>
            <a:endParaRPr/>
          </a:p>
        </p:txBody>
      </p:sp>
      <p:sp>
        <p:nvSpPr>
          <p:cNvPr id="293" name="Google Shape;293;p2"/>
          <p:cNvSpPr txBox="1"/>
          <p:nvPr/>
        </p:nvSpPr>
        <p:spPr>
          <a:xfrm>
            <a:off x="3440943" y="3999452"/>
            <a:ext cx="1133617" cy="2383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 Display</a:t>
            </a:r>
            <a:endParaRPr/>
          </a:p>
        </p:txBody>
      </p:sp>
      <p:sp>
        <p:nvSpPr>
          <p:cNvPr id="294" name="Google Shape;294;p2"/>
          <p:cNvSpPr txBox="1"/>
          <p:nvPr/>
        </p:nvSpPr>
        <p:spPr>
          <a:xfrm>
            <a:off x="5392108" y="5616373"/>
            <a:ext cx="1133617" cy="2383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Left Display</a:t>
            </a:r>
            <a:endParaRPr/>
          </a:p>
        </p:txBody>
      </p:sp>
      <p:sp>
        <p:nvSpPr>
          <p:cNvPr id="295" name="Google Shape;295;p2"/>
          <p:cNvSpPr txBox="1"/>
          <p:nvPr/>
        </p:nvSpPr>
        <p:spPr>
          <a:xfrm>
            <a:off x="7874264" y="2274023"/>
            <a:ext cx="66325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Rear Speaker</a:t>
            </a:r>
            <a:endParaRPr/>
          </a:p>
        </p:txBody>
      </p:sp>
      <p:sp>
        <p:nvSpPr>
          <p:cNvPr id="296" name="Google Shape;296;p2"/>
          <p:cNvSpPr txBox="1"/>
          <p:nvPr/>
        </p:nvSpPr>
        <p:spPr>
          <a:xfrm>
            <a:off x="7557147" y="1733712"/>
            <a:ext cx="6532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Display</a:t>
            </a:r>
            <a:endParaRPr/>
          </a:p>
        </p:txBody>
      </p:sp>
      <p:sp>
        <p:nvSpPr>
          <p:cNvPr id="297" name="Google Shape;297;p2"/>
          <p:cNvSpPr txBox="1"/>
          <p:nvPr/>
        </p:nvSpPr>
        <p:spPr>
          <a:xfrm>
            <a:off x="7559911" y="919116"/>
            <a:ext cx="1029306" cy="390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 Desk w/ Racks</a:t>
            </a:r>
            <a:endParaRPr/>
          </a:p>
        </p:txBody>
      </p:sp>
      <p:cxnSp>
        <p:nvCxnSpPr>
          <p:cNvPr id="298" name="Google Shape;298;p2"/>
          <p:cNvCxnSpPr>
            <a:stCxn id="291" idx="1"/>
            <a:endCxn id="288" idx="3"/>
          </p:cNvCxnSpPr>
          <p:nvPr/>
        </p:nvCxnSpPr>
        <p:spPr>
          <a:xfrm rot="10800000">
            <a:off x="4760522" y="1658306"/>
            <a:ext cx="554700" cy="52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99" name="Google Shape;299;p2"/>
          <p:cNvCxnSpPr>
            <a:stCxn id="291" idx="3"/>
            <a:endCxn id="289" idx="1"/>
          </p:cNvCxnSpPr>
          <p:nvPr/>
        </p:nvCxnSpPr>
        <p:spPr>
          <a:xfrm flipH="1" rot="10800000">
            <a:off x="6657357" y="1674806"/>
            <a:ext cx="489000" cy="35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300" name="Google Shape;300;p2"/>
          <p:cNvCxnSpPr/>
          <p:nvPr/>
        </p:nvCxnSpPr>
        <p:spPr>
          <a:xfrm rot="10800000">
            <a:off x="3564371" y="4704286"/>
            <a:ext cx="700246" cy="1000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301" name="Google Shape;301;p2"/>
          <p:cNvCxnSpPr>
            <a:stCxn id="292" idx="2"/>
          </p:cNvCxnSpPr>
          <p:nvPr/>
        </p:nvCxnSpPr>
        <p:spPr>
          <a:xfrm>
            <a:off x="4654742" y="5087554"/>
            <a:ext cx="124200" cy="678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302" name="Google Shape;302;p2"/>
          <p:cNvCxnSpPr/>
          <p:nvPr/>
        </p:nvCxnSpPr>
        <p:spPr>
          <a:xfrm flipH="1" rot="10800000">
            <a:off x="7270882" y="581920"/>
            <a:ext cx="1" cy="336863"/>
          </a:xfrm>
          <a:prstGeom prst="straightConnector1">
            <a:avLst/>
          </a:prstGeom>
          <a:noFill/>
          <a:ln cap="flat" cmpd="sng" w="571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03" name="Google Shape;303;p2"/>
          <p:cNvSpPr/>
          <p:nvPr/>
        </p:nvSpPr>
        <p:spPr>
          <a:xfrm rot="2710101">
            <a:off x="7770789" y="2843566"/>
            <a:ext cx="539117" cy="137655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4" name="Google Shape;304;p2"/>
          <p:cNvGrpSpPr/>
          <p:nvPr/>
        </p:nvGrpSpPr>
        <p:grpSpPr>
          <a:xfrm rot="5400000">
            <a:off x="7511816" y="4275467"/>
            <a:ext cx="1970822" cy="369332"/>
            <a:chOff x="4801945" y="3367342"/>
            <a:chExt cx="2607925" cy="369332"/>
          </a:xfrm>
        </p:grpSpPr>
        <p:sp>
          <p:nvSpPr>
            <p:cNvPr id="305" name="Google Shape;305;p2"/>
            <p:cNvSpPr/>
            <p:nvPr/>
          </p:nvSpPr>
          <p:spPr>
            <a:xfrm>
              <a:off x="4801945" y="3453897"/>
              <a:ext cx="111014" cy="91680"/>
            </a:xfrm>
            <a:prstGeom prst="rect">
              <a:avLst/>
            </a:prstGeom>
            <a:noFill/>
            <a:ln cap="flat" cmpd="sng" w="127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7298856" y="3470590"/>
              <a:ext cx="111014" cy="91680"/>
            </a:xfrm>
            <a:prstGeom prst="rect">
              <a:avLst/>
            </a:prstGeom>
            <a:noFill/>
            <a:ln cap="flat" cmpd="sng" w="127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"/>
            <p:cNvSpPr txBox="1"/>
            <p:nvPr/>
          </p:nvSpPr>
          <p:spPr>
            <a:xfrm>
              <a:off x="5467623" y="3367342"/>
              <a:ext cx="13421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NEW Camera Locations</a:t>
              </a:r>
              <a:endParaRPr/>
            </a:p>
          </p:txBody>
        </p:sp>
        <p:cxnSp>
          <p:nvCxnSpPr>
            <p:cNvPr id="308" name="Google Shape;308;p2"/>
            <p:cNvCxnSpPr>
              <a:stCxn id="307" idx="1"/>
              <a:endCxn id="305" idx="3"/>
            </p:cNvCxnSpPr>
            <p:nvPr/>
          </p:nvCxnSpPr>
          <p:spPr>
            <a:xfrm flipH="1" rot="5400000">
              <a:off x="5164173" y="3248558"/>
              <a:ext cx="52200" cy="5547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  <p:cxnSp>
          <p:nvCxnSpPr>
            <p:cNvPr id="309" name="Google Shape;309;p2"/>
            <p:cNvCxnSpPr>
              <a:stCxn id="307" idx="3"/>
              <a:endCxn id="306" idx="1"/>
            </p:cNvCxnSpPr>
            <p:nvPr/>
          </p:nvCxnSpPr>
          <p:spPr>
            <a:xfrm rot="-5400000">
              <a:off x="7036408" y="3289658"/>
              <a:ext cx="35700" cy="4890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</p:grpSp>
      <p:sp>
        <p:nvSpPr>
          <p:cNvPr id="310" name="Google Shape;310;p2"/>
          <p:cNvSpPr/>
          <p:nvPr/>
        </p:nvSpPr>
        <p:spPr>
          <a:xfrm rot="2849199">
            <a:off x="4284959" y="5689443"/>
            <a:ext cx="111014" cy="91680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"/>
          <p:cNvSpPr txBox="1"/>
          <p:nvPr/>
        </p:nvSpPr>
        <p:spPr>
          <a:xfrm>
            <a:off x="4580888" y="6208181"/>
            <a:ext cx="1025870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NEW Camera Location</a:t>
            </a:r>
            <a:endParaRPr/>
          </a:p>
        </p:txBody>
      </p:sp>
      <p:cxnSp>
        <p:nvCxnSpPr>
          <p:cNvPr id="312" name="Google Shape;312;p2"/>
          <p:cNvCxnSpPr>
            <a:stCxn id="311" idx="1"/>
          </p:cNvCxnSpPr>
          <p:nvPr/>
        </p:nvCxnSpPr>
        <p:spPr>
          <a:xfrm rot="10800000">
            <a:off x="4343888" y="5875030"/>
            <a:ext cx="237000" cy="540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13" name="Google Shape;313;p2"/>
          <p:cNvSpPr/>
          <p:nvPr/>
        </p:nvSpPr>
        <p:spPr>
          <a:xfrm rot="-8885907">
            <a:off x="7092172" y="1231477"/>
            <a:ext cx="45719" cy="361257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"/>
          <p:cNvSpPr txBox="1"/>
          <p:nvPr/>
        </p:nvSpPr>
        <p:spPr>
          <a:xfrm>
            <a:off x="6429866" y="1324836"/>
            <a:ext cx="667259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Choir Display</a:t>
            </a:r>
            <a:endParaRPr/>
          </a:p>
        </p:txBody>
      </p:sp>
      <p:sp>
        <p:nvSpPr>
          <p:cNvPr id="315" name="Google Shape;315;p2"/>
          <p:cNvSpPr txBox="1"/>
          <p:nvPr/>
        </p:nvSpPr>
        <p:spPr>
          <a:xfrm>
            <a:off x="7367048" y="1275070"/>
            <a:ext cx="6532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NEW Controller &amp; Switcher</a:t>
            </a:r>
            <a:endParaRPr/>
          </a:p>
        </p:txBody>
      </p:sp>
      <p:cxnSp>
        <p:nvCxnSpPr>
          <p:cNvPr id="316" name="Google Shape;316;p2"/>
          <p:cNvCxnSpPr/>
          <p:nvPr/>
        </p:nvCxnSpPr>
        <p:spPr>
          <a:xfrm>
            <a:off x="7911969" y="1561888"/>
            <a:ext cx="274626" cy="197971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17" name="Google Shape;317;p2"/>
          <p:cNvSpPr/>
          <p:nvPr/>
        </p:nvSpPr>
        <p:spPr>
          <a:xfrm>
            <a:off x="4477638" y="1342753"/>
            <a:ext cx="109972" cy="123701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"/>
          <p:cNvSpPr txBox="1"/>
          <p:nvPr/>
        </p:nvSpPr>
        <p:spPr>
          <a:xfrm>
            <a:off x="5067514" y="1367127"/>
            <a:ext cx="12158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NEW Audio Console – Remote Control</a:t>
            </a:r>
            <a:endParaRPr/>
          </a:p>
        </p:txBody>
      </p:sp>
      <p:cxnSp>
        <p:nvCxnSpPr>
          <p:cNvPr id="319" name="Google Shape;319;p2"/>
          <p:cNvCxnSpPr>
            <a:endCxn id="317" idx="3"/>
          </p:cNvCxnSpPr>
          <p:nvPr/>
        </p:nvCxnSpPr>
        <p:spPr>
          <a:xfrm rot="10800000">
            <a:off x="4587610" y="1404604"/>
            <a:ext cx="646800" cy="1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20" name="Google Shape;320;p2"/>
          <p:cNvSpPr txBox="1"/>
          <p:nvPr/>
        </p:nvSpPr>
        <p:spPr>
          <a:xfrm>
            <a:off x="9729082" y="1251455"/>
            <a:ext cx="181132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A/V Pilot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Upgrades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RED</a:t>
            </a:r>
            <a:endParaRPr/>
          </a:p>
        </p:txBody>
      </p:sp>
      <p:grpSp>
        <p:nvGrpSpPr>
          <p:cNvPr id="321" name="Google Shape;321;p2"/>
          <p:cNvGrpSpPr/>
          <p:nvPr/>
        </p:nvGrpSpPr>
        <p:grpSpPr>
          <a:xfrm>
            <a:off x="8086733" y="1242006"/>
            <a:ext cx="755269" cy="1068091"/>
            <a:chOff x="7998923" y="1223508"/>
            <a:chExt cx="766265" cy="1180253"/>
          </a:xfrm>
        </p:grpSpPr>
        <p:sp>
          <p:nvSpPr>
            <p:cNvPr id="322" name="Google Shape;322;p2"/>
            <p:cNvSpPr/>
            <p:nvPr/>
          </p:nvSpPr>
          <p:spPr>
            <a:xfrm rot="3513395">
              <a:off x="8564382" y="1671934"/>
              <a:ext cx="187945" cy="135525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"/>
            <p:cNvSpPr/>
            <p:nvPr/>
          </p:nvSpPr>
          <p:spPr>
            <a:xfrm rot="3513395">
              <a:off x="8466581" y="2008927"/>
              <a:ext cx="187945" cy="13552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2"/>
            <p:cNvSpPr/>
            <p:nvPr/>
          </p:nvSpPr>
          <p:spPr>
            <a:xfrm rot="-7199385">
              <a:off x="8199484" y="1205273"/>
              <a:ext cx="233737" cy="477678"/>
            </a:xfrm>
            <a:prstGeom prst="rect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5" name="Google Shape;325;p2"/>
            <p:cNvCxnSpPr/>
            <p:nvPr/>
          </p:nvCxnSpPr>
          <p:spPr>
            <a:xfrm flipH="1">
              <a:off x="7998923" y="1459379"/>
              <a:ext cx="49767" cy="300039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sp>
          <p:nvSpPr>
            <p:cNvPr id="326" name="Google Shape;326;p2"/>
            <p:cNvSpPr/>
            <p:nvPr/>
          </p:nvSpPr>
          <p:spPr>
            <a:xfrm rot="-1911108">
              <a:off x="8313792" y="2147649"/>
              <a:ext cx="106653" cy="173797"/>
            </a:xfrm>
            <a:prstGeom prst="rect">
              <a:avLst/>
            </a:prstGeom>
            <a:noFill/>
            <a:ln cap="flat" cmpd="sng" w="12700">
              <a:solidFill>
                <a:srgbClr val="00B05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7" name="Google Shape;327;p2"/>
            <p:cNvGrpSpPr/>
            <p:nvPr/>
          </p:nvGrpSpPr>
          <p:grpSpPr>
            <a:xfrm>
              <a:off x="8003216" y="1670725"/>
              <a:ext cx="534261" cy="733037"/>
              <a:chOff x="7859140" y="1673433"/>
              <a:chExt cx="534261" cy="733037"/>
            </a:xfrm>
          </p:grpSpPr>
          <p:sp>
            <p:nvSpPr>
              <p:cNvPr id="328" name="Google Shape;328;p2"/>
              <p:cNvSpPr/>
              <p:nvPr/>
            </p:nvSpPr>
            <p:spPr>
              <a:xfrm rot="-1849265">
                <a:off x="7929587" y="1698087"/>
                <a:ext cx="186185" cy="326312"/>
              </a:xfrm>
              <a:prstGeom prst="rect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 rot="-1920607">
                <a:off x="8140735" y="2077292"/>
                <a:ext cx="186619" cy="302731"/>
              </a:xfrm>
              <a:prstGeom prst="rect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330" name="Google Shape;330;p2"/>
              <p:cNvCxnSpPr>
                <a:stCxn id="328" idx="3"/>
                <a:endCxn id="329" idx="3"/>
              </p:cNvCxnSpPr>
              <p:nvPr/>
            </p:nvCxnSpPr>
            <p:spPr>
              <a:xfrm>
                <a:off x="8102625" y="1813546"/>
                <a:ext cx="210600" cy="36570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331" name="Google Shape;331;p2"/>
              <p:cNvCxnSpPr/>
              <p:nvPr/>
            </p:nvCxnSpPr>
            <p:spPr>
              <a:xfrm>
                <a:off x="7981847" y="1984967"/>
                <a:ext cx="120477" cy="20575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</p:grpSp>
        <p:sp>
          <p:nvSpPr>
            <p:cNvPr id="332" name="Google Shape;332;p2"/>
            <p:cNvSpPr/>
            <p:nvPr/>
          </p:nvSpPr>
          <p:spPr>
            <a:xfrm rot="3513395">
              <a:off x="8275351" y="1680153"/>
              <a:ext cx="187945" cy="135526"/>
            </a:xfrm>
            <a:prstGeom prst="rect">
              <a:avLst/>
            </a:prstGeom>
            <a:solidFill>
              <a:srgbClr val="D8D8D8"/>
            </a:solidFill>
            <a:ln cap="flat" cmpd="sng" w="12700">
              <a:solidFill>
                <a:srgbClr val="A5A5A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"/>
            <p:cNvSpPr/>
            <p:nvPr/>
          </p:nvSpPr>
          <p:spPr>
            <a:xfrm rot="8973651">
              <a:off x="8155909" y="1776848"/>
              <a:ext cx="79871" cy="163392"/>
            </a:xfrm>
            <a:prstGeom prst="rect">
              <a:avLst/>
            </a:prstGeom>
            <a:noFill/>
            <a:ln cap="flat" cmpd="sng" w="127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34" name="Google Shape;334;p2"/>
          <p:cNvCxnSpPr/>
          <p:nvPr/>
        </p:nvCxnSpPr>
        <p:spPr>
          <a:xfrm>
            <a:off x="8676939" y="1412485"/>
            <a:ext cx="177384" cy="198509"/>
          </a:xfrm>
          <a:prstGeom prst="straightConnector1">
            <a:avLst/>
          </a:prstGeom>
          <a:noFill/>
          <a:ln cap="flat" cmpd="sng" w="28575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35" name="Google Shape;335;p2"/>
          <p:cNvSpPr/>
          <p:nvPr/>
        </p:nvSpPr>
        <p:spPr>
          <a:xfrm rot="8973651">
            <a:off x="8376760" y="1927842"/>
            <a:ext cx="45719" cy="71357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"/>
          <p:cNvSpPr/>
          <p:nvPr/>
        </p:nvSpPr>
        <p:spPr>
          <a:xfrm rot="-4357337">
            <a:off x="8426925" y="2271123"/>
            <a:ext cx="192696" cy="87763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6"/>
          </a:solidFill>
          <a:ln cap="flat" cmpd="sng" w="12700">
            <a:solidFill>
              <a:srgbClr val="2F491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0110" y="2330450"/>
            <a:ext cx="240634" cy="26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779" y="2279650"/>
            <a:ext cx="240634" cy="266202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"/>
          <p:cNvSpPr txBox="1"/>
          <p:nvPr/>
        </p:nvSpPr>
        <p:spPr>
          <a:xfrm>
            <a:off x="4917440" y="3028890"/>
            <a:ext cx="206191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Camera Locations</a:t>
            </a:r>
            <a:endParaRPr/>
          </a:p>
        </p:txBody>
      </p:sp>
      <p:cxnSp>
        <p:nvCxnSpPr>
          <p:cNvPr id="345" name="Google Shape;345;p3"/>
          <p:cNvCxnSpPr/>
          <p:nvPr/>
        </p:nvCxnSpPr>
        <p:spPr>
          <a:xfrm flipH="1" rot="10800000">
            <a:off x="7132320" y="2596652"/>
            <a:ext cx="3058160" cy="552948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346" name="Google Shape;346;p3"/>
          <p:cNvCxnSpPr/>
          <p:nvPr/>
        </p:nvCxnSpPr>
        <p:spPr>
          <a:xfrm rot="10800000">
            <a:off x="1696720" y="2545852"/>
            <a:ext cx="3068320" cy="603748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47" name="Google Shape;347;p3"/>
          <p:cNvSpPr txBox="1"/>
          <p:nvPr/>
        </p:nvSpPr>
        <p:spPr>
          <a:xfrm>
            <a:off x="10507456" y="1684119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48" name="Google Shape;348;p3"/>
          <p:cNvSpPr txBox="1"/>
          <p:nvPr/>
        </p:nvSpPr>
        <p:spPr>
          <a:xfrm>
            <a:off x="698628" y="1633319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28" y="0"/>
            <a:ext cx="1218117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0480" y="1948076"/>
            <a:ext cx="240634" cy="26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7675" y="1814975"/>
            <a:ext cx="240634" cy="266202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"/>
          <p:cNvSpPr/>
          <p:nvPr/>
        </p:nvSpPr>
        <p:spPr>
          <a:xfrm>
            <a:off x="5759777" y="2300140"/>
            <a:ext cx="2366128" cy="72586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4"/>
          <p:cNvSpPr txBox="1"/>
          <p:nvPr/>
        </p:nvSpPr>
        <p:spPr>
          <a:xfrm>
            <a:off x="5921312" y="2287357"/>
            <a:ext cx="206191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Camera Locations</a:t>
            </a:r>
            <a:endParaRPr/>
          </a:p>
        </p:txBody>
      </p:sp>
      <p:cxnSp>
        <p:nvCxnSpPr>
          <p:cNvPr id="358" name="Google Shape;358;p4"/>
          <p:cNvCxnSpPr/>
          <p:nvPr/>
        </p:nvCxnSpPr>
        <p:spPr>
          <a:xfrm flipH="1" rot="10800000">
            <a:off x="8502977" y="2300140"/>
            <a:ext cx="1687503" cy="347531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359" name="Google Shape;359;p4"/>
          <p:cNvCxnSpPr/>
          <p:nvPr/>
        </p:nvCxnSpPr>
        <p:spPr>
          <a:xfrm rot="10800000">
            <a:off x="4311193" y="2081177"/>
            <a:ext cx="1090366" cy="492756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60" name="Google Shape;360;p4"/>
          <p:cNvSpPr txBox="1"/>
          <p:nvPr/>
        </p:nvSpPr>
        <p:spPr>
          <a:xfrm>
            <a:off x="3875021" y="1168644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61" name="Google Shape;361;p4"/>
          <p:cNvSpPr txBox="1"/>
          <p:nvPr/>
        </p:nvSpPr>
        <p:spPr>
          <a:xfrm>
            <a:off x="10119546" y="1215883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4" y="0"/>
            <a:ext cx="1218117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64052" y="1505157"/>
            <a:ext cx="240634" cy="2662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8" name="Google Shape;368;p5"/>
          <p:cNvGrpSpPr/>
          <p:nvPr/>
        </p:nvGrpSpPr>
        <p:grpSpPr>
          <a:xfrm>
            <a:off x="1191442" y="3746211"/>
            <a:ext cx="2366128" cy="738647"/>
            <a:chOff x="5006154" y="1825142"/>
            <a:chExt cx="2366128" cy="738647"/>
          </a:xfrm>
        </p:grpSpPr>
        <p:sp>
          <p:nvSpPr>
            <p:cNvPr id="369" name="Google Shape;369;p5"/>
            <p:cNvSpPr/>
            <p:nvPr/>
          </p:nvSpPr>
          <p:spPr>
            <a:xfrm>
              <a:off x="5006154" y="1837925"/>
              <a:ext cx="2366128" cy="725864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5"/>
            <p:cNvSpPr txBox="1"/>
            <p:nvPr/>
          </p:nvSpPr>
          <p:spPr>
            <a:xfrm>
              <a:off x="5218985" y="1825142"/>
              <a:ext cx="1959318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NEW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Camera Location</a:t>
              </a:r>
              <a:endParaRPr/>
            </a:p>
          </p:txBody>
        </p:sp>
      </p:grpSp>
      <p:cxnSp>
        <p:nvCxnSpPr>
          <p:cNvPr id="371" name="Google Shape;371;p5"/>
          <p:cNvCxnSpPr/>
          <p:nvPr/>
        </p:nvCxnSpPr>
        <p:spPr>
          <a:xfrm flipH="1" rot="10800000">
            <a:off x="2743200" y="1891553"/>
            <a:ext cx="620391" cy="1854658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72" name="Google Shape;372;p5"/>
          <p:cNvSpPr txBox="1"/>
          <p:nvPr/>
        </p:nvSpPr>
        <p:spPr>
          <a:xfrm>
            <a:off x="3121398" y="858826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4" y="0"/>
            <a:ext cx="1218117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81309" y="2926582"/>
            <a:ext cx="240634" cy="26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2732" y="2926582"/>
            <a:ext cx="240634" cy="2662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6"/>
          <p:cNvGrpSpPr/>
          <p:nvPr/>
        </p:nvGrpSpPr>
        <p:grpSpPr>
          <a:xfrm>
            <a:off x="8003366" y="4451877"/>
            <a:ext cx="2366128" cy="738647"/>
            <a:chOff x="7515249" y="3901382"/>
            <a:chExt cx="2366128" cy="738647"/>
          </a:xfrm>
        </p:grpSpPr>
        <p:sp>
          <p:nvSpPr>
            <p:cNvPr id="381" name="Google Shape;381;p6"/>
            <p:cNvSpPr/>
            <p:nvPr/>
          </p:nvSpPr>
          <p:spPr>
            <a:xfrm>
              <a:off x="7515249" y="3914165"/>
              <a:ext cx="2366128" cy="725864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6"/>
            <p:cNvSpPr txBox="1"/>
            <p:nvPr/>
          </p:nvSpPr>
          <p:spPr>
            <a:xfrm>
              <a:off x="7676784" y="3901382"/>
              <a:ext cx="2061911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NEW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Camera Locations</a:t>
              </a:r>
              <a:endParaRPr/>
            </a:p>
          </p:txBody>
        </p:sp>
      </p:grpSp>
      <p:cxnSp>
        <p:nvCxnSpPr>
          <p:cNvPr id="383" name="Google Shape;383;p6"/>
          <p:cNvCxnSpPr/>
          <p:nvPr/>
        </p:nvCxnSpPr>
        <p:spPr>
          <a:xfrm flipH="1" rot="10800000">
            <a:off x="10258449" y="3305908"/>
            <a:ext cx="722860" cy="955788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384" name="Google Shape;384;p6"/>
          <p:cNvCxnSpPr/>
          <p:nvPr/>
        </p:nvCxnSpPr>
        <p:spPr>
          <a:xfrm rot="10800000">
            <a:off x="8003366" y="3305908"/>
            <a:ext cx="933244" cy="1030422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385" name="Google Shape;385;p6"/>
          <p:cNvSpPr txBox="1"/>
          <p:nvPr/>
        </p:nvSpPr>
        <p:spPr>
          <a:xfrm>
            <a:off x="5159830" y="2457370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86" name="Google Shape;386;p6"/>
          <p:cNvSpPr txBox="1"/>
          <p:nvPr/>
        </p:nvSpPr>
        <p:spPr>
          <a:xfrm>
            <a:off x="2050853" y="2457371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87" name="Google Shape;387;p6"/>
          <p:cNvSpPr txBox="1"/>
          <p:nvPr/>
        </p:nvSpPr>
        <p:spPr>
          <a:xfrm>
            <a:off x="7731210" y="2389456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88" name="Google Shape;388;p6"/>
          <p:cNvSpPr txBox="1"/>
          <p:nvPr/>
        </p:nvSpPr>
        <p:spPr>
          <a:xfrm>
            <a:off x="10856199" y="2324770"/>
            <a:ext cx="5259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048"/>
            <a:ext cx="12186586" cy="6861047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7"/>
          <p:cNvSpPr/>
          <p:nvPr/>
        </p:nvSpPr>
        <p:spPr>
          <a:xfrm>
            <a:off x="0" y="1"/>
            <a:ext cx="12192000" cy="1138518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CAMERA ONE -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097"/>
            <a:ext cx="12192000" cy="6864097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8"/>
          <p:cNvSpPr/>
          <p:nvPr/>
        </p:nvSpPr>
        <p:spPr>
          <a:xfrm>
            <a:off x="0" y="0"/>
            <a:ext cx="12192000" cy="1129553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CAMERA TWO -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048"/>
            <a:ext cx="12186586" cy="6861048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9"/>
          <p:cNvSpPr/>
          <p:nvPr/>
        </p:nvSpPr>
        <p:spPr>
          <a:xfrm>
            <a:off x="0" y="0"/>
            <a:ext cx="12192000" cy="1129553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CAMERA THREE -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" y="83775"/>
            <a:ext cx="1218142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10"/>
          <p:cNvSpPr/>
          <p:nvPr/>
        </p:nvSpPr>
        <p:spPr>
          <a:xfrm>
            <a:off x="0" y="1"/>
            <a:ext cx="12192000" cy="112955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CAMERA FOUR -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047"/>
            <a:ext cx="12186585" cy="6861047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1"/>
          <p:cNvSpPr/>
          <p:nvPr/>
        </p:nvSpPr>
        <p:spPr>
          <a:xfrm>
            <a:off x="0" y="1"/>
            <a:ext cx="12192000" cy="112955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CAMERA FIVE -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522774"/>
            <a:ext cx="4959821" cy="279237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sp>
        <p:nvSpPr>
          <p:cNvPr id="425" name="Google Shape;425;p12"/>
          <p:cNvSpPr/>
          <p:nvPr/>
        </p:nvSpPr>
        <p:spPr>
          <a:xfrm>
            <a:off x="0" y="1"/>
            <a:ext cx="12192000" cy="112955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CAMERA FIVE -</a:t>
            </a:r>
            <a:endParaRPr/>
          </a:p>
        </p:txBody>
      </p:sp>
      <p:pic>
        <p:nvPicPr>
          <p:cNvPr id="426" name="Google Shape;42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2182" y="1613216"/>
            <a:ext cx="4915470" cy="276740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pic>
        <p:nvPicPr>
          <p:cNvPr id="427" name="Google Shape;427;p12"/>
          <p:cNvPicPr preferRelativeResize="0"/>
          <p:nvPr>
            <p:ph idx="1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84686" y="3927296"/>
            <a:ext cx="4680241" cy="263497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4" y="0"/>
            <a:ext cx="1218117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835670">
            <a:off x="4411438" y="4082323"/>
            <a:ext cx="2817595" cy="11884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4" name="Google Shape;434;p13"/>
          <p:cNvGrpSpPr/>
          <p:nvPr/>
        </p:nvGrpSpPr>
        <p:grpSpPr>
          <a:xfrm>
            <a:off x="6972234" y="5223090"/>
            <a:ext cx="2366128" cy="738647"/>
            <a:chOff x="7515249" y="3901382"/>
            <a:chExt cx="2366128" cy="738647"/>
          </a:xfrm>
        </p:grpSpPr>
        <p:sp>
          <p:nvSpPr>
            <p:cNvPr id="435" name="Google Shape;435;p13"/>
            <p:cNvSpPr/>
            <p:nvPr/>
          </p:nvSpPr>
          <p:spPr>
            <a:xfrm>
              <a:off x="7515249" y="3914165"/>
              <a:ext cx="2366128" cy="725864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13"/>
            <p:cNvSpPr txBox="1"/>
            <p:nvPr/>
          </p:nvSpPr>
          <p:spPr>
            <a:xfrm>
              <a:off x="7644757" y="3901382"/>
              <a:ext cx="2125967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NEW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Camera Controller</a:t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4" y="0"/>
            <a:ext cx="12181172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2" name="Google Shape;442;p14"/>
          <p:cNvGrpSpPr/>
          <p:nvPr/>
        </p:nvGrpSpPr>
        <p:grpSpPr>
          <a:xfrm>
            <a:off x="6866619" y="2773999"/>
            <a:ext cx="2468407" cy="753695"/>
            <a:chOff x="7436873" y="3901382"/>
            <a:chExt cx="2453929" cy="753695"/>
          </a:xfrm>
        </p:grpSpPr>
        <p:sp>
          <p:nvSpPr>
            <p:cNvPr id="443" name="Google Shape;443;p14"/>
            <p:cNvSpPr/>
            <p:nvPr/>
          </p:nvSpPr>
          <p:spPr>
            <a:xfrm>
              <a:off x="7436873" y="3929213"/>
              <a:ext cx="2453929" cy="725864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4"/>
            <p:cNvSpPr txBox="1"/>
            <p:nvPr/>
          </p:nvSpPr>
          <p:spPr>
            <a:xfrm>
              <a:off x="7818810" y="3901382"/>
              <a:ext cx="1777858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NEW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ATEM Switcher</a:t>
              </a:r>
              <a:endParaRPr/>
            </a:p>
          </p:txBody>
        </p:sp>
      </p:grpSp>
      <p:pic>
        <p:nvPicPr>
          <p:cNvPr id="445" name="Google Shape;4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7764" y="4229207"/>
            <a:ext cx="7292502" cy="1927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4" y="0"/>
            <a:ext cx="1218117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1172" y="851647"/>
            <a:ext cx="6629803" cy="54441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2" name="Google Shape;452;p15"/>
          <p:cNvGrpSpPr/>
          <p:nvPr/>
        </p:nvGrpSpPr>
        <p:grpSpPr>
          <a:xfrm>
            <a:off x="8507507" y="367553"/>
            <a:ext cx="2949026" cy="1412601"/>
            <a:chOff x="8507507" y="367553"/>
            <a:chExt cx="2949026" cy="1412601"/>
          </a:xfrm>
        </p:grpSpPr>
        <p:sp>
          <p:nvSpPr>
            <p:cNvPr id="453" name="Google Shape;453;p15"/>
            <p:cNvSpPr/>
            <p:nvPr/>
          </p:nvSpPr>
          <p:spPr>
            <a:xfrm>
              <a:off x="8507507" y="367553"/>
              <a:ext cx="2949026" cy="1412601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1C305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5"/>
            <p:cNvSpPr txBox="1"/>
            <p:nvPr/>
          </p:nvSpPr>
          <p:spPr>
            <a:xfrm>
              <a:off x="8991599" y="475130"/>
              <a:ext cx="202602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NEW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Audio Console –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Remote Control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60" name="Google Shape;460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461" name="Google Shape;46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646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6"/>
          <p:cNvSpPr/>
          <p:nvPr/>
        </p:nvSpPr>
        <p:spPr>
          <a:xfrm>
            <a:off x="1076325" y="676275"/>
            <a:ext cx="10086975" cy="4695825"/>
          </a:xfrm>
          <a:prstGeom prst="roundRect">
            <a:avLst>
              <a:gd fmla="val 16667" name="adj"/>
            </a:avLst>
          </a:prstGeom>
          <a:solidFill>
            <a:schemeClr val="accent1">
              <a:alpha val="40000"/>
            </a:schemeClr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6"/>
          <p:cNvSpPr txBox="1"/>
          <p:nvPr/>
        </p:nvSpPr>
        <p:spPr>
          <a:xfrm>
            <a:off x="1524000" y="1122362"/>
            <a:ext cx="9144000" cy="38458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Any Questions 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1" sz="4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More Information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Wes or Dawn Lewis on behalf of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FORTE Greg Nettles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g3f6adeb44f2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g3f6adeb44f2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6325" y="115788"/>
            <a:ext cx="6199352" cy="66264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2021-06-11T16:17:08Z</dcterms:created>
  <dc:creator>Edvenco</dc:creator>
</cp:coreProperties>
</file>